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0" r:id="rId1"/>
  </p:sldMasterIdLst>
  <p:sldIdLst>
    <p:sldId id="257" r:id="rId2"/>
    <p:sldId id="273" r:id="rId3"/>
    <p:sldId id="274" r:id="rId4"/>
    <p:sldId id="276" r:id="rId5"/>
    <p:sldId id="280" r:id="rId6"/>
    <p:sldId id="281" r:id="rId7"/>
    <p:sldId id="289" r:id="rId8"/>
    <p:sldId id="291" r:id="rId9"/>
    <p:sldId id="295" r:id="rId10"/>
    <p:sldId id="300" r:id="rId11"/>
    <p:sldId id="302" r:id="rId12"/>
    <p:sldId id="279" r:id="rId13"/>
    <p:sldId id="304" r:id="rId14"/>
    <p:sldId id="307" r:id="rId15"/>
    <p:sldId id="308" r:id="rId16"/>
    <p:sldId id="309" r:id="rId17"/>
    <p:sldId id="306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713" autoAdjust="0"/>
  </p:normalViewPr>
  <p:slideViewPr>
    <p:cSldViewPr>
      <p:cViewPr>
        <p:scale>
          <a:sx n="77" d="100"/>
          <a:sy n="77" d="100"/>
        </p:scale>
        <p:origin x="-11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</p:sldLayoutIdLst>
  <p:transition spd="slow">
    <p:checker dir="vert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Relationship Id="rId4" Type="http://schemas.openxmlformats.org/officeDocument/2006/relationships/hyperlink" Target="https://korvesti.ru/novosti/141-ocherki/15120-rassledovaniya-prestuplenij-fashistskikh-okkupantov-na-territorii-korenovskogo-rajona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55" y="1100043"/>
            <a:ext cx="8547517" cy="24009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раевой конкурс оборонно-массовой и военно-патриотической работы памяти маршала Жукова Г.К.</a:t>
            </a:r>
          </a:p>
          <a:p>
            <a:pPr algn="ctr"/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28115"/>
            <a:ext cx="79248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некоммерческое общеобразовательное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200"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№6 имени Ивана Евдокимовича Убийко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станицы 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Сергиевской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40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Кореновский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1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Picture 1" descr="C:\Users\admin\Desktop\K9920-1_crop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0730" y="3429000"/>
            <a:ext cx="457014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89005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II </a:t>
            </a:r>
            <a:r>
              <a:rPr lang="ru-RU" sz="3200" smtClean="0">
                <a:solidFill>
                  <a:srgbClr val="4E3B30"/>
                </a:solidFill>
              </a:rPr>
              <a:t>этап «Марш Победы»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014" y="105273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в честь Дня Победы учащиеся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МАНОУ СОШ6 имени И.Е.Убийко навели порядок на территории мемориального комплекса, расположенного на территории парка напротив школы.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38" y="1976066"/>
            <a:ext cx="2632204" cy="197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032" y="182901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blob:https://web.telegram.org/04498061-b2d7-4fc1-b0b0-8f8520ee24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blob:https://web.telegram.org/04498061-b2d7-4fc1-b0b0-8f8520ee24d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095" y="3940593"/>
            <a:ext cx="4234781" cy="2388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94126"/>
      </p:ext>
    </p:extLst>
  </p:cSld>
  <p:clrMapOvr>
    <a:masterClrMapping/>
  </p:clrMapOvr>
  <p:transition spd="slow">
    <p:checker dir="vert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8900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III </a:t>
            </a:r>
            <a:r>
              <a:rPr lang="ru-RU" sz="3200" smtClean="0">
                <a:solidFill>
                  <a:srgbClr val="4E3B30"/>
                </a:solidFill>
              </a:rPr>
              <a:t>этап «Летнее наступление»</a:t>
            </a:r>
            <a:endParaRPr lang="ru-RU" sz="3200">
              <a:solidFill>
                <a:srgbClr val="4E3B3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88" y="1468797"/>
            <a:ext cx="3942673" cy="2223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49677"/>
            <a:ext cx="4320852" cy="324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707360"/>
            <a:ext cx="4164063" cy="249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65" y="730577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smtClean="0"/>
              <a:t>Вахта памяти Пост №1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699814291"/>
      </p:ext>
    </p:extLst>
  </p:cSld>
  <p:clrMapOvr>
    <a:masterClrMapping/>
  </p:clrMapOvr>
  <p:transition spd="slow">
    <p:checker dir="vert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89005"/>
            <a:ext cx="581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IV </a:t>
            </a:r>
            <a:r>
              <a:rPr lang="ru-RU" sz="3200" smtClean="0">
                <a:solidFill>
                  <a:srgbClr val="4E3B30"/>
                </a:solidFill>
              </a:rPr>
              <a:t>этап «Осенний прорыв»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4559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Автопробег посвященный Дню образования Краснодарского края, приуроченный к 79-й годовщине Победы В ВОВ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92" y="23128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832" y="3717032"/>
            <a:ext cx="4077005" cy="305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sovet.korenovsk.ru/wp-content/uploads/2020/09/11.09.20_Avtoprobegom-otmetili-Den-rozhdenija-kraja-1-0-75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297" y="1739402"/>
            <a:ext cx="3296048" cy="1977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1160"/>
      </p:ext>
    </p:extLst>
  </p:cSld>
  <p:clrMapOvr>
    <a:masterClrMapping/>
  </p:clrMapOvr>
  <p:transition spd="slow">
    <p:checker dir="vert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89005"/>
            <a:ext cx="59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IV </a:t>
            </a:r>
            <a:r>
              <a:rPr lang="ru-RU" sz="3200" smtClean="0">
                <a:solidFill>
                  <a:srgbClr val="4E3B30"/>
                </a:solidFill>
              </a:rPr>
              <a:t>этап «Осенний прорыв»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604568" cy="648072"/>
          </a:xfrm>
        </p:spPr>
        <p:txBody>
          <a:bodyPr>
            <a:norm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музеев и выставок Кореновского района посвященных ВОВ 19-41-1945г 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3068960"/>
            <a:ext cx="5164159" cy="266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1160"/>
      </p:ext>
    </p:extLst>
  </p:cSld>
  <p:clrMapOvr>
    <a:masterClrMapping/>
  </p:clrMapOvr>
  <p:transition spd="slow">
    <p:checker dir="vert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тематического цикла к очередной годовщине освобождения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Тамани в зале трудовой славы музея МАНОУ СОШ 6 прошли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уроки-экскурсии по ЗАЛУ ТРУДОВОЙ СЛАВЫ, где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рассказывалось о подвигах наших станичников в период послевоенного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хозяйства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58391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cap="none" smtClean="0">
                <a:solidFill>
                  <a:srgbClr val="4E3B30"/>
                </a:solidFill>
              </a:rPr>
              <a:t>IV </a:t>
            </a:r>
            <a:r>
              <a:rPr lang="ru-RU" sz="3200" cap="none" smtClean="0">
                <a:solidFill>
                  <a:srgbClr val="4E3B30"/>
                </a:solidFill>
              </a:rPr>
              <a:t>этап «Осенний прорыв»</a:t>
            </a:r>
            <a:endParaRPr lang="ru-RU" sz="3200" cap="none">
              <a:solidFill>
                <a:srgbClr val="4E3B30"/>
              </a:solidFill>
            </a:endParaRPr>
          </a:p>
        </p:txBody>
      </p:sp>
      <p:pic>
        <p:nvPicPr>
          <p:cNvPr id="9218" name="Picture 2" descr="C:\Users\лена\Desktop\материал на конкурс жукова ГРОМЫКО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86" y="3140968"/>
            <a:ext cx="538685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ена\Desktop\материал на конкурс жукова ГРОМЫКО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2666299"/>
            <a:ext cx="3096344" cy="3397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99741"/>
      </p:ext>
    </p:extLst>
  </p:cSld>
  <p:clrMapOvr>
    <a:masterClrMapping/>
  </p:clrMapOvr>
  <p:transition spd="slow">
    <p:checker dir="vert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состоялось ежегодное итоговое мероприятие – тематический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«освобождение тамани от немецко-фашистских захватчиков». В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 почетных гостей были представители районных и краевых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ветеранских организаций, а также представители муниципальных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властей. Школьники читали стихи о тех памятных событиях, проводили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музею, десятиклассники представили исследования о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подвигах летчиков 298 истребительного авиационного полка ВВС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армиии в ходе воздушного сражения за кубань. А также –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танкистов 249-го отдельного танкового батальона. В завершение среди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казачьей направленности и юнармейских классов провели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викторину на знание имен и событий, связанных с битвой за кавказ.</a:t>
            </a:r>
            <a:br>
              <a:rPr lang="ru-RU" sz="2000" cap="none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92342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278" y="4040168"/>
            <a:ext cx="4104456" cy="23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84303"/>
      </p:ext>
    </p:extLst>
  </p:cSld>
  <p:clrMapOvr>
    <a:masterClrMapping/>
  </p:clrMapOvr>
  <p:transition spd="slow">
    <p:checker dir="vert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29083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401" y="2132856"/>
            <a:ext cx="29083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850" y="476672"/>
            <a:ext cx="762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 smtClean="0"/>
              <a:t>url=</a:t>
            </a:r>
            <a:r>
              <a:rPr lang="en-US" smtClean="0">
                <a:hlinkClick r:id="rId4" tooltip="https://korvesti.ru/novosti/141-ocherki/15120-rassledovaniya-prestuplenij-fashistskikh-okkupantov-na-territorii-korenovskogo-rajona"/>
              </a:rPr>
              <a:t>https</a:t>
            </a:r>
            <a:r>
              <a:rPr lang="en-US">
                <a:hlinkClick r:id="rId4" tooltip="https://korvesti.ru/novosti/141-ocherki/15120-rassledovaniya-prestuplenij-fashistskikh-okkupantov-na-territorii-korenovskogo-rajona"/>
              </a:rPr>
              <a:t>://korvesti.ru/novosti/141-ocherki/15120-rassledovaniya-prestuplenij-fashistskikh-okkupantov-na-territorii-korenovskogo-rajona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52445"/>
      </p:ext>
    </p:extLst>
  </p:cSld>
  <p:clrMapOvr>
    <a:masterClrMapping/>
  </p:clrMapOvr>
  <p:transition spd="slow">
    <p:checker dir="vert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AutoShape 2" descr="https://w-dog.ru/wallpapers/1/35/462189176617740/9maya-den-pobedy-zvezda-georgievskaya-lenta-vek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7" name="Picture 3" descr="C:\Users\admin\Desktop\696b8dd2b1e4a39f8093b9a2cdb910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581128"/>
            <a:ext cx="3707904" cy="2085696"/>
          </a:xfrm>
          <a:prstGeom prst="rect">
            <a:avLst/>
          </a:prstGeom>
          <a:noFill/>
        </p:spPr>
      </p:pic>
      <p:pic>
        <p:nvPicPr>
          <p:cNvPr id="41988" name="Picture 4" descr="C:\Users\admin\Desktop\img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12576" y="0"/>
            <a:ext cx="97565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31160"/>
      </p:ext>
    </p:extLst>
  </p:cSld>
  <p:clrMapOvr>
    <a:masterClrMapping/>
  </p:clrMapOvr>
  <p:transition spd="slow"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472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 «Блокадный хлеб</a:t>
            </a:r>
            <a:r>
              <a:rPr lang="ru-RU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077723"/>
            <a:ext cx="3695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«Блокадный Ленинград», в ходе которого говорили  о тяжелых испытаниях, выпавших на долю жителей осажденного закрытого города Ленинграда: о голоде и холоде, о защите и обороне Ленинграда советскими солдатами. 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7320" y="1548808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9800" y="2893605"/>
            <a:ext cx="3810223" cy="2857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00" y="3011081"/>
            <a:ext cx="2662294" cy="354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49022"/>
      </p:ext>
    </p:extLst>
  </p:cSld>
  <p:clrMapOvr>
    <a:masterClrMapping/>
  </p:clrMapOvr>
  <p:transition spd="slow">
    <p:checke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889575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жителях и защитниках города в скорбном молчании и с чувством бесконечной благодарности учащиеся 6-9 классов возложили цветы к памятнику воинам Великой Отечественной войны.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162" y="1916832"/>
            <a:ext cx="3866525" cy="2180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506402"/>
            <a:ext cx="3685250" cy="222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828" y="1966302"/>
            <a:ext cx="3477572" cy="231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350" y="4359033"/>
            <a:ext cx="1781471" cy="237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547569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76247"/>
      </p:ext>
    </p:extLst>
  </p:cSld>
  <p:clrMapOvr>
    <a:masterClrMapping/>
  </p:clrMapOvr>
  <p:transition spd="slow">
    <p:checker dir="vert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1920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/>
              <a:t>В</a:t>
            </a:r>
            <a:r>
              <a:rPr lang="ru-RU" sz="1400" smtClean="0"/>
              <a:t> </a:t>
            </a:r>
            <a:r>
              <a:rPr lang="ru-RU" sz="1400"/>
              <a:t>МАНОУ СОШ №6 им. Убийко И.Е. проходят тематические музейные уроки для учащихся начальных классов. На обновлённой экспозиции школьникам были представлены документы, свидетельствующие о подвигах бойцов и командиров 409-й армянской стрелковой дивизии, которые вели тяжёлые бои на подступах к станице Сергиевской в период с 7 по 11 февраля 1943 года. Отдельный рассказ был посвящён героическому эпизоду – неравному бою, который приняла разведгруппа под командованием майора Айвазяна С.Г., чей портрет и послужной список находится в зале Боевой Славы вместе с оперативной сводкой штаба фронта и выпиской из журнала боевых действий</a:t>
            </a:r>
          </a:p>
        </p:txBody>
      </p:sp>
      <p:pic>
        <p:nvPicPr>
          <p:cNvPr id="1026" name="Picture 2" descr="C:\Users\лена\Desktop\материал на конкурс жукова ГРОМЫКО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924944"/>
            <a:ext cx="3503712" cy="26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/>
          <a:stretch>
            <a:fillRect/>
          </a:stretch>
        </p:blipFill>
        <p:spPr bwMode="auto">
          <a:xfrm>
            <a:off x="6660232" y="2924944"/>
            <a:ext cx="2241008" cy="3299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975" y="2864277"/>
            <a:ext cx="1895257" cy="3360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944679"/>
      </p:ext>
    </p:extLst>
  </p:cSld>
  <p:clrMapOvr>
    <a:masterClrMapping/>
  </p:clrMapOvr>
  <p:transition spd="slow">
    <p:checker dir="vert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4" y="1196752"/>
            <a:ext cx="4835689" cy="36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223" y="4221088"/>
            <a:ext cx="3617173" cy="24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лена\Desktop\материал на конкурс жукова ГРОМЫКО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253" y="1315900"/>
            <a:ext cx="3705094" cy="26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21906"/>
      </p:ext>
    </p:extLst>
  </p:cSld>
  <p:clrMapOvr>
    <a:masterClrMapping/>
  </p:clrMapOvr>
  <p:transition spd="slow">
    <p:checker dir="vert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МАНОУ СОШ 6 приняли участие во всекубанской акции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«Всё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победы"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7059"/>
            <a:ext cx="3493908" cy="465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285" y="1484784"/>
            <a:ext cx="4427537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75577"/>
      </p:ext>
    </p:extLst>
  </p:cSld>
  <p:clrMapOvr>
    <a:masterClrMapping/>
  </p:clrMapOvr>
  <p:transition spd="slow">
    <p:checker dir="vert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48015"/>
            <a:ext cx="43204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948015"/>
            <a:ext cx="4341578" cy="57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06013"/>
      </p:ext>
    </p:extLst>
  </p:cSld>
  <p:clrMapOvr>
    <a:masterClrMapping/>
  </p:clrMapOvr>
  <p:transition spd="slow">
    <p:checker dir="vert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1676400" y="304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 </a:t>
            </a:r>
            <a:r>
              <a:rPr lang="ru-RU" sz="3200" smtClean="0">
                <a:solidFill>
                  <a:srgbClr val="4E3B30"/>
                </a:solidFill>
              </a:rPr>
              <a:t>этап «Зимний </a:t>
            </a:r>
            <a:r>
              <a:rPr lang="ru-RU" sz="3200">
                <a:solidFill>
                  <a:srgbClr val="4E3B30"/>
                </a:solidFill>
              </a:rPr>
              <a:t>рубеж</a:t>
            </a:r>
            <a:r>
              <a:rPr lang="ru-RU" sz="3200" smtClean="0">
                <a:solidFill>
                  <a:srgbClr val="4E3B30"/>
                </a:solidFill>
              </a:rPr>
              <a:t>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844" y="1052736"/>
            <a:ext cx="8502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9 классов приняли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 мероприятиях и соревнованиях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общеобразовательных учреждений  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заняли</a:t>
            </a:r>
          </a:p>
          <a:p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второе  место в конкурсе «И песня тоже воевала»</a:t>
            </a:r>
          </a:p>
          <a:p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место в Военно-патриотической игре «Зарница»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347888"/>
            <a:ext cx="3262808" cy="435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29954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766" y="4293096"/>
            <a:ext cx="4276306" cy="240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37289"/>
      </p:ext>
    </p:extLst>
  </p:cSld>
  <p:clrMapOvr>
    <a:masterClrMapping/>
  </p:clrMapOvr>
  <p:transition spd="slow">
    <p:checker dir="vert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89005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3200" smtClean="0">
                <a:solidFill>
                  <a:srgbClr val="4E3B30"/>
                </a:solidFill>
              </a:rPr>
              <a:t>II </a:t>
            </a:r>
            <a:r>
              <a:rPr lang="ru-RU" sz="3200" smtClean="0">
                <a:solidFill>
                  <a:srgbClr val="4E3B30"/>
                </a:solidFill>
              </a:rPr>
              <a:t>этап «Марш Победы»</a:t>
            </a:r>
            <a:endParaRPr lang="ru-RU" sz="3200">
              <a:solidFill>
                <a:srgbClr val="4E3B3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377" y="1070454"/>
            <a:ext cx="293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«Бессмертный полк»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59" y="1484784"/>
            <a:ext cx="4283372" cy="321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blob:https://web.telegram.org/4d2377a5-9423-4fc8-9e9f-d51c1f00a9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806365"/>
            <a:ext cx="3983194" cy="298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0029" y="1255120"/>
            <a:ext cx="2167136" cy="288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94126"/>
      </p:ext>
    </p:extLst>
  </p:cSld>
  <p:clrMapOvr>
    <a:masterClrMapping/>
  </p:clrMapOvr>
  <p:transition spd="slow">
    <p:checker dir="vert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Waveform</Template>
  <Company/>
  <PresentationFormat>On-screen Show (4:3)</PresentationFormat>
  <Paragraphs>33</Paragraphs>
  <Slides>17</Slides>
  <Notes>0</Notes>
  <TotalTime>758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Candara</vt:lpstr>
      <vt:lpstr>Symbol</vt:lpstr>
      <vt:lpstr>Times New Roman</vt:lpstr>
      <vt:lpstr>Calibri</vt:lpstr>
      <vt:lpstr>Wingdings 2</vt:lpstr>
      <vt:lpstr>Волна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Вахта памяти Пост №1</vt:lpstr>
      <vt:lpstr>PowerPoint Presentation</vt:lpstr>
      <vt:lpstr>Посещение музеев и выставок Кореновского района посвященных ВОВ 19-41-1945г </vt:lpstr>
      <vt:lpstr>IV этап «Осенний прорыв»</vt:lpstr>
      <vt:lpstr>4 октября состоялось ежегодное итоговое мероприятие – тематическийдень «освобождение тамани от немецко-фашистских захватчиков». Вчисле почетных гостей были представители районных и краевыхветеранских организаций, а также представители муниципальныхвластей. Школьники читали стихи о тех памятных событиях, проводилиэкскурсии по музею, десятиклассники представили исследования оподвигах летчиков 298 истребительного авиационного полка ВВСкрасной армиии в ходе воздушного сражения за кубань. А также –танкистов 249-го отдельного танкового батальона. В завершение средиклассов казачьей направленности и юнармейских классов провеливикторину на знание имен и событий, связанных с битвой за кавказ.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лена</cp:lastModifiedBy>
  <cp:revision>70</cp:revision>
  <dcterms:created xsi:type="dcterms:W3CDTF">2020-01-27T09:57:05Z</dcterms:created>
  <dcterms:modified xsi:type="dcterms:W3CDTF">2024-10-28T07:55:08Z</dcterms:modified>
</cp:coreProperties>
</file>